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4"/>
  </p:notesMasterIdLst>
  <p:handoutMasterIdLst>
    <p:handoutMasterId r:id="rId5"/>
  </p:handoutMasterIdLst>
  <p:sldIdLst>
    <p:sldId id="275" r:id="rId2"/>
    <p:sldId id="274" r:id="rId3"/>
  </p:sldIdLst>
  <p:sldSz cx="13717588" cy="24385588"/>
  <p:notesSz cx="6858000" cy="9144000"/>
  <p:defaultTextStyle>
    <a:defPPr>
      <a:defRPr lang="en-US"/>
    </a:defPPr>
    <a:lvl1pPr marL="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23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45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68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9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114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537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96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38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poster template" id="{211DF85B-172B-44B3-ADF9-3867761384C2}">
          <p14:sldIdLst>
            <p14:sldId id="275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61">
          <p15:clr>
            <a:srgbClr val="A4A3A4"/>
          </p15:clr>
        </p15:guide>
        <p15:guide id="4" pos="3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122A88"/>
    <a:srgbClr val="265396"/>
    <a:srgbClr val="2E265C"/>
    <a:srgbClr val="000042"/>
    <a:srgbClr val="DC0270"/>
    <a:srgbClr val="F8A44A"/>
    <a:srgbClr val="9CC981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989ACD-DBAA-4523-87F9-5C314051E4F1}" v="1" dt="2022-10-13T01:56:20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7693" autoAdjust="0"/>
  </p:normalViewPr>
  <p:slideViewPr>
    <p:cSldViewPr snapToGrid="0" showGuides="1">
      <p:cViewPr varScale="1">
        <p:scale>
          <a:sx n="31" d="100"/>
          <a:sy n="31" d="100"/>
        </p:scale>
        <p:origin x="-3402" y="-120"/>
      </p:cViewPr>
      <p:guideLst>
        <p:guide orient="horz" pos="5119"/>
        <p:guide orient="horz" pos="7681"/>
        <p:guide pos="2879"/>
        <p:guide pos="43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Oh" userId="b0c3e2b3-eba0-42c5-9f9e-2749f00bb4e5" providerId="ADAL" clId="{73989ACD-DBAA-4523-87F9-5C314051E4F1}"/>
    <pc:docChg chg="custSel modSld">
      <pc:chgData name="Katie Oh" userId="b0c3e2b3-eba0-42c5-9f9e-2749f00bb4e5" providerId="ADAL" clId="{73989ACD-DBAA-4523-87F9-5C314051E4F1}" dt="2022-10-13T01:56:24.892" v="2" actId="1076"/>
      <pc:docMkLst>
        <pc:docMk/>
      </pc:docMkLst>
      <pc:sldChg chg="addSp delSp modSp mod">
        <pc:chgData name="Katie Oh" userId="b0c3e2b3-eba0-42c5-9f9e-2749f00bb4e5" providerId="ADAL" clId="{73989ACD-DBAA-4523-87F9-5C314051E4F1}" dt="2022-10-13T01:56:24.892" v="2" actId="1076"/>
        <pc:sldMkLst>
          <pc:docMk/>
          <pc:sldMk cId="3431464479" sldId="273"/>
        </pc:sldMkLst>
        <pc:spChg chg="del">
          <ac:chgData name="Katie Oh" userId="b0c3e2b3-eba0-42c5-9f9e-2749f00bb4e5" providerId="ADAL" clId="{73989ACD-DBAA-4523-87F9-5C314051E4F1}" dt="2022-10-13T01:56:19.743" v="0" actId="21"/>
          <ac:spMkLst>
            <pc:docMk/>
            <pc:sldMk cId="3431464479" sldId="273"/>
            <ac:spMk id="2" creationId="{E0B08FEA-AB0F-FF56-BBF7-AAEF3989D611}"/>
          </ac:spMkLst>
        </pc:spChg>
        <pc:spChg chg="add mod">
          <ac:chgData name="Katie Oh" userId="b0c3e2b3-eba0-42c5-9f9e-2749f00bb4e5" providerId="ADAL" clId="{73989ACD-DBAA-4523-87F9-5C314051E4F1}" dt="2022-10-13T01:56:24.892" v="2" actId="1076"/>
          <ac:spMkLst>
            <pc:docMk/>
            <pc:sldMk cId="3431464479" sldId="273"/>
            <ac:spMk id="4" creationId="{6A30F0FA-9167-7041-9F21-29350000847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0D59E-8EB0-4468-8120-8F1CE2631F70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A38D-7C61-41E7-8026-A0CC4ACC71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88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9C626-FD64-44BA-928C-F2768046E12E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7192-80A1-4508-B09D-24573ECE7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909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818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727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56367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45458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3455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2364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1273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-poster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xmlns="" id="{AE74CAD9-9270-7E87-DC5E-E1F0DA9E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085" y="22601835"/>
            <a:ext cx="3086457" cy="1298307"/>
          </a:xfrm>
        </p:spPr>
        <p:txBody>
          <a:bodyPr/>
          <a:lstStyle/>
          <a:p>
            <a:fld id="{9C31F308-998B-4D67-BB50-B62DDDAB516A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61920B29-DEAA-D956-7D01-6479C575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3953" y="22601835"/>
            <a:ext cx="4629686" cy="1298307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xmlns="" id="{94943C00-7E50-ED75-6F89-2A8906CC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4795" y="22568583"/>
            <a:ext cx="3086457" cy="1298307"/>
          </a:xfrm>
        </p:spPr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EE50493B-00E2-0689-EF4B-6C7B59E89281}"/>
              </a:ext>
            </a:extLst>
          </p:cNvPr>
          <p:cNvSpPr/>
          <p:nvPr userDrawn="1"/>
        </p:nvSpPr>
        <p:spPr>
          <a:xfrm>
            <a:off x="10383506" y="191223"/>
            <a:ext cx="3006008" cy="70176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EP-</a:t>
            </a:r>
            <a:r>
              <a:rPr lang="en-US" altLang="ko-KR" sz="4000" b="1" dirty="0">
                <a:solidFill>
                  <a:schemeClr val="tx1"/>
                </a:solidFill>
              </a:rPr>
              <a:t>000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xmlns="" id="{0BCDA782-D6F6-9484-0653-2C2E88392C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23702" y="1235853"/>
            <a:ext cx="10291291" cy="13986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600" b="1">
                <a:solidFill>
                  <a:srgbClr val="122A88"/>
                </a:solidFill>
              </a:defRPr>
            </a:lvl1pPr>
          </a:lstStyle>
          <a:p>
            <a:pPr lvl="0"/>
            <a:r>
              <a:rPr lang="en-US" altLang="ko-KR" dirty="0"/>
              <a:t>Abstract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xmlns="" id="{D32F44CA-CB98-F45E-E6B8-28FEF2C45D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45602" y="2773380"/>
            <a:ext cx="10269388" cy="5485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Presenter name</a:t>
            </a:r>
            <a:endParaRPr lang="ko-KR" altLang="en-US" dirty="0"/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xmlns="" id="{4F2E7112-703E-C037-B80C-AD694EB295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5602" y="3362725"/>
            <a:ext cx="10269388" cy="629722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9B0B306F-E0FB-C34F-7581-DE31A21A6FD6}"/>
              </a:ext>
            </a:extLst>
          </p:cNvPr>
          <p:cNvCxnSpPr>
            <a:cxnSpLocks/>
          </p:cNvCxnSpPr>
          <p:nvPr userDrawn="1"/>
        </p:nvCxnSpPr>
        <p:spPr>
          <a:xfrm flipH="1">
            <a:off x="6858797" y="4600663"/>
            <a:ext cx="1" cy="1871400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37">
            <a:extLst>
              <a:ext uri="{FF2B5EF4-FFF2-40B4-BE49-F238E27FC236}">
                <a16:creationId xmlns:a16="http://schemas.microsoft.com/office/drawing/2014/main" xmlns="" id="{6D2B4809-3776-B32B-5863-4897E265E3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64220" y="479554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4" name="Content Placeholder 37">
            <a:extLst>
              <a:ext uri="{FF2B5EF4-FFF2-40B4-BE49-F238E27FC236}">
                <a16:creationId xmlns:a16="http://schemas.microsoft.com/office/drawing/2014/main" xmlns="" id="{163CE3EE-0F4F-E253-CAF1-1B1D04FCDF4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64220" y="12321089"/>
            <a:ext cx="6330359" cy="1044067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5" name="Content Placeholder 37">
            <a:extLst>
              <a:ext uri="{FF2B5EF4-FFF2-40B4-BE49-F238E27FC236}">
                <a16:creationId xmlns:a16="http://schemas.microsoft.com/office/drawing/2014/main" xmlns="" id="{C45A5389-2348-764E-A3A9-9E80734BAD6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120020" y="476506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6" name="Content Placeholder 37">
            <a:extLst>
              <a:ext uri="{FF2B5EF4-FFF2-40B4-BE49-F238E27FC236}">
                <a16:creationId xmlns:a16="http://schemas.microsoft.com/office/drawing/2014/main" xmlns="" id="{8619407C-D7CB-4694-42CE-CC0A616DD74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120020" y="12311528"/>
            <a:ext cx="6330359" cy="56593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7" name="Content Placeholder 37">
            <a:extLst>
              <a:ext uri="{FF2B5EF4-FFF2-40B4-BE49-F238E27FC236}">
                <a16:creationId xmlns:a16="http://schemas.microsoft.com/office/drawing/2014/main" xmlns="" id="{C881E33C-BBB1-40BE-6DE0-96D44F89AD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7120020" y="18434609"/>
            <a:ext cx="6330359" cy="248491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xmlns="" id="{C6B3DEAB-A136-9BFC-2753-E24C6B99424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23014" y="23110056"/>
            <a:ext cx="3083463" cy="933903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Logo</a:t>
            </a:r>
          </a:p>
        </p:txBody>
      </p:sp>
      <p:pic>
        <p:nvPicPr>
          <p:cNvPr id="16" name="Picture 2" descr="C:\Users\InnoN\Desktop\MG\행사업무\2024.11_PRS KOREA 2024\3. 디자인\PRS KOREA 2024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839" y="86873"/>
            <a:ext cx="3155916" cy="13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" y="182880"/>
            <a:ext cx="1554481" cy="14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16468"/>
            <a:ext cx="13751577" cy="1088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731" y="1387148"/>
            <a:ext cx="1573857" cy="249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660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24086" y="5769703"/>
            <a:ext cx="11831420" cy="47134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F308-998B-4D67-BB50-B62DDDAB516A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0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3086" y="1298313"/>
            <a:ext cx="11831420" cy="4713419"/>
          </a:xfrm>
          <a:prstGeom prst="rect">
            <a:avLst/>
          </a:prstGeom>
        </p:spPr>
        <p:txBody>
          <a:bodyPr vert="horz" lIns="182884" tIns="91443" rIns="182884" bIns="91443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086" y="6491535"/>
            <a:ext cx="11831420" cy="15472432"/>
          </a:xfrm>
          <a:prstGeom prst="rect">
            <a:avLst/>
          </a:prstGeom>
        </p:spPr>
        <p:txBody>
          <a:bodyPr vert="horz" lIns="182884" tIns="91443" rIns="182884" bIns="91443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085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F308-998B-4D67-BB50-B62DDDAB516A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953" y="22601835"/>
            <a:ext cx="4629686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8048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60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iming>
    <p:tnLst>
      <p:par>
        <p:cTn id="1" dur="indefinite" restart="never" nodeType="tmRoot"/>
      </p:par>
    </p:tnLst>
  </p:timing>
  <p:txStyles>
    <p:titleStyle>
      <a:lvl1pPr algn="l" defTabSz="1371635" rtl="0" eaLnBrk="1" latinLnBrk="1" hangingPunct="1">
        <a:lnSpc>
          <a:spcPct val="90000"/>
        </a:lnSpc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l" defTabSz="1371635" rtl="0" eaLnBrk="1" latinLnBrk="1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2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43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60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77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94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812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629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44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3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5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68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8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90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2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53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760452"/>
            <a:ext cx="13717587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 smtClean="0"/>
              <a:t>Poster Creating Guideline</a:t>
            </a:r>
            <a:endParaRPr lang="ko-KR" altLang="en-US" sz="6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77685" y="2808327"/>
            <a:ext cx="14309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 latinLnBrk="1"/>
            <a:r>
              <a:rPr lang="en-US" altLang="ko-KR" sz="4800" b="1" i="1" kern="100" dirty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Presentation file must meet the following criteria: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85825" y="3657600"/>
            <a:ext cx="11430000" cy="1264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Language: English</a:t>
            </a:r>
          </a:p>
          <a:p>
            <a:pPr marL="857250" indent="-857250">
              <a:buFontTx/>
              <a:buChar char="-"/>
            </a:pPr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Size: 381(W) x 677.33(H) mm</a:t>
            </a:r>
          </a:p>
          <a:p>
            <a:r>
              <a:rPr lang="en-US" altLang="ko-KR" sz="5400" dirty="0" smtClean="0">
                <a:solidFill>
                  <a:srgbClr val="FF0000"/>
                </a:solidFill>
              </a:rPr>
              <a:t>* Please strictly adhere to the designated file size.</a:t>
            </a:r>
          </a:p>
          <a:p>
            <a:endParaRPr lang="en-US" altLang="ko-KR" sz="54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Font: Calibri</a:t>
            </a:r>
          </a:p>
          <a:p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Page limit: 1 Page</a:t>
            </a:r>
          </a:p>
          <a:p>
            <a:pPr marL="857250" indent="-857250">
              <a:buFontTx/>
              <a:buChar char="-"/>
            </a:pPr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Any video and audio cannot be</a:t>
            </a: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 supported.</a:t>
            </a:r>
          </a:p>
          <a:p>
            <a:endParaRPr lang="ko-KR" altLang="en-US" sz="6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72C196DC-5C0A-4C6C-6697-82DFD118179E}"/>
              </a:ext>
            </a:extLst>
          </p:cNvPr>
          <p:cNvSpPr txBox="1"/>
          <p:nvPr/>
        </p:nvSpPr>
        <p:spPr>
          <a:xfrm>
            <a:off x="607078" y="21091701"/>
            <a:ext cx="12505019" cy="1538889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sz="4400" b="1" i="1" kern="100" dirty="0">
                <a:solidFill>
                  <a:schemeClr val="bg1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</a:t>
            </a:r>
            <a:r>
              <a:rPr lang="en-US" altLang="ko-KR" sz="4400" b="1" i="1" kern="100" dirty="0" smtClean="0">
                <a:solidFill>
                  <a:schemeClr val="bg1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of PRS KOREA 2024.</a:t>
            </a:r>
            <a:endParaRPr lang="en-US" altLang="ko-KR" sz="4400" b="1" i="1" kern="100" dirty="0">
              <a:solidFill>
                <a:schemeClr val="bg1"/>
              </a:solidFill>
              <a:latin typeface="Calibri" panose="020F0502020204030204" pitchFamily="34" charset="0"/>
              <a:ea typeface="바탕" panose="02030600000101010101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텍스트 개체 틀 50">
            <a:extLst>
              <a:ext uri="{FF2B5EF4-FFF2-40B4-BE49-F238E27FC236}">
                <a16:creationId xmlns:a16="http://schemas.microsoft.com/office/drawing/2014/main" xmlns="" id="{DE8B145D-E9D4-C35F-F482-0935033D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286" y="1392142"/>
            <a:ext cx="12505018" cy="1398603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텍스트 개체 틀 51">
            <a:extLst>
              <a:ext uri="{FF2B5EF4-FFF2-40B4-BE49-F238E27FC236}">
                <a16:creationId xmlns:a16="http://schemas.microsoft.com/office/drawing/2014/main" xmlns="" id="{6AE7C067-96C2-3354-79C7-71A8E55470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7279" y="2929669"/>
            <a:ext cx="11419201" cy="545052"/>
          </a:xfrm>
        </p:spPr>
        <p:txBody>
          <a:bodyPr>
            <a:noAutofit/>
          </a:bodyPr>
          <a:lstStyle/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3" name="텍스트 개체 틀 52">
            <a:extLst>
              <a:ext uri="{FF2B5EF4-FFF2-40B4-BE49-F238E27FC236}">
                <a16:creationId xmlns:a16="http://schemas.microsoft.com/office/drawing/2014/main" xmlns="" id="{2276080B-F557-9D23-2923-033F5B6B3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7281" y="3519015"/>
            <a:ext cx="11419200" cy="5348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94C66AC6-6DB4-02FC-41F5-7C32AA33B463}"/>
              </a:ext>
            </a:extLst>
          </p:cNvPr>
          <p:cNvSpPr txBox="1"/>
          <p:nvPr/>
        </p:nvSpPr>
        <p:spPr>
          <a:xfrm>
            <a:off x="11774261" y="128852"/>
            <a:ext cx="1408240" cy="800272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2C196DC-5C0A-4C6C-6697-82DFD118179E}"/>
              </a:ext>
            </a:extLst>
          </p:cNvPr>
          <p:cNvSpPr txBox="1"/>
          <p:nvPr/>
        </p:nvSpPr>
        <p:spPr>
          <a:xfrm>
            <a:off x="606285" y="16763541"/>
            <a:ext cx="12505019" cy="1292746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b="1" i="1" kern="100" dirty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</a:t>
            </a:r>
            <a:r>
              <a:rPr lang="en-US" altLang="ko-KR" b="1" i="1" kern="100" dirty="0" smtClean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of PRS KOREA 2024.</a:t>
            </a:r>
            <a:endParaRPr lang="en-US" altLang="ko-KR" b="1" i="1" kern="100" dirty="0">
              <a:solidFill>
                <a:srgbClr val="FF0000"/>
              </a:solidFill>
              <a:latin typeface="Calibri" panose="020F0502020204030204" pitchFamily="34" charset="0"/>
              <a:ea typeface="바탕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91983" y="4486274"/>
            <a:ext cx="12747668" cy="186594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0593388" y="263671"/>
            <a:ext cx="3125788" cy="779753"/>
          </a:xfrm>
          <a:custGeom>
            <a:avLst/>
            <a:gdLst/>
            <a:ahLst/>
            <a:cxnLst/>
            <a:rect l="l" t="t" r="r" b="b"/>
            <a:pathLst>
              <a:path w="3125788" h="779753">
                <a:moveTo>
                  <a:pt x="129961" y="0"/>
                </a:moveTo>
                <a:lnTo>
                  <a:pt x="2344738" y="0"/>
                </a:lnTo>
                <a:lnTo>
                  <a:pt x="2995827" y="0"/>
                </a:lnTo>
                <a:lnTo>
                  <a:pt x="3125788" y="0"/>
                </a:lnTo>
                <a:lnTo>
                  <a:pt x="3125788" y="129961"/>
                </a:lnTo>
                <a:lnTo>
                  <a:pt x="3125788" y="649792"/>
                </a:lnTo>
                <a:lnTo>
                  <a:pt x="3125788" y="779753"/>
                </a:lnTo>
                <a:lnTo>
                  <a:pt x="2995827" y="779753"/>
                </a:lnTo>
                <a:lnTo>
                  <a:pt x="2344738" y="779753"/>
                </a:lnTo>
                <a:lnTo>
                  <a:pt x="129961" y="779753"/>
                </a:lnTo>
                <a:cubicBezTo>
                  <a:pt x="58186" y="779753"/>
                  <a:pt x="0" y="721567"/>
                  <a:pt x="0" y="649792"/>
                </a:cubicBezTo>
                <a:lnTo>
                  <a:pt x="0" y="129961"/>
                </a:lnTo>
                <a:cubicBezTo>
                  <a:pt x="0" y="58186"/>
                  <a:pt x="58186" y="0"/>
                  <a:pt x="12996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EP-</a:t>
            </a:r>
            <a:r>
              <a:rPr lang="en-US" altLang="ko-KR" sz="4000" b="1" dirty="0" smtClean="0">
                <a:solidFill>
                  <a:srgbClr val="0000FF"/>
                </a:solidFill>
              </a:rPr>
              <a:t>0000</a:t>
            </a:r>
            <a:endParaRPr lang="ko-KR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사각형 설명선 6"/>
          <p:cNvSpPr/>
          <p:nvPr/>
        </p:nvSpPr>
        <p:spPr>
          <a:xfrm>
            <a:off x="-12161520" y="6797040"/>
            <a:ext cx="9784080" cy="5181600"/>
          </a:xfrm>
          <a:prstGeom prst="wedgeRectCallout">
            <a:avLst>
              <a:gd name="adj1" fmla="val 83528"/>
              <a:gd name="adj2" fmla="val 2661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tx1"/>
                </a:solidFill>
              </a:rPr>
              <a:t>All Contents should be included in this red frame.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  <p:sp>
        <p:nvSpPr>
          <p:cNvPr id="17" name="사각형 설명선 16"/>
          <p:cNvSpPr/>
          <p:nvPr/>
        </p:nvSpPr>
        <p:spPr>
          <a:xfrm>
            <a:off x="14630400" y="-457200"/>
            <a:ext cx="9784080" cy="2377440"/>
          </a:xfrm>
          <a:prstGeom prst="wedgeRectCallout">
            <a:avLst>
              <a:gd name="adj1" fmla="val -56659"/>
              <a:gd name="adj2" fmla="val -816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The poster number will be assigned later. Please leave this space blank for now.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InnoN\Downloads\성형외과학회_로고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803" y="23438388"/>
            <a:ext cx="4853053" cy="9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nnoN\Downloads\cross-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59" y="23390329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1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112</Words>
  <Application>Microsoft Office PowerPoint</Application>
  <PresentationFormat>사용자 지정</PresentationFormat>
  <Paragraphs>20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Shirley Bang</dc:creator>
  <cp:lastModifiedBy>InnoN</cp:lastModifiedBy>
  <cp:revision>34</cp:revision>
  <dcterms:created xsi:type="dcterms:W3CDTF">2021-09-02T07:13:59Z</dcterms:created>
  <dcterms:modified xsi:type="dcterms:W3CDTF">2024-09-19T06:01:30Z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2022-10-13T01:56:26Z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e828a8fe-9f4d-4318-94d9-7b15f48f2c6c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